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467CDF3-A27D-448D-BB39-0AC9788EEF84}" type="datetimeFigureOut">
              <a:rPr lang="es-ES" smtClean="0"/>
              <a:pPr/>
              <a:t>11/06/2010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6D108C2-E9A3-4EB1-8F28-F9B515A901B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dirty="0" smtClean="0"/>
              <a:t>Presentación</a:t>
            </a:r>
            <a:br>
              <a:rPr lang="es-CO" dirty="0" smtClean="0"/>
            </a:br>
            <a:r>
              <a:rPr lang="es-CO" dirty="0" smtClean="0"/>
              <a:t>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i="1" dirty="0"/>
              <a:t>La humanidad busca caminos </a:t>
            </a:r>
            <a:r>
              <a:rPr lang="es-ES" i="1" dirty="0" smtClean="0"/>
              <a:t> de conocimiento desde </a:t>
            </a:r>
            <a:r>
              <a:rPr lang="es-ES" i="1" dirty="0"/>
              <a:t>la imaginación hacia la Investigación, que lo ayuden a saber si somos únicos en el Universo. El ser humano antes, durante y después de su aparición se pregunta: ¿existieron razas antes de nosotros iguales o diferentes? En el pasado, el presente y el futuro, siempre estarán las mismas condiciones atmosféricas</a:t>
            </a:r>
            <a:r>
              <a:rPr lang="es-ES" i="1" dirty="0" smtClean="0"/>
              <a:t>.</a:t>
            </a:r>
          </a:p>
          <a:p>
            <a:pPr algn="just"/>
            <a:r>
              <a:rPr lang="es-ES" i="1" dirty="0" smtClean="0"/>
              <a:t>Las Ciencias Naturales tienen la posibilidad de estudiar el origen del hombre desde los átomos.  En esta unidad conoceremos la teoría del la expansión del universo.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Propuesta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Los </a:t>
            </a:r>
            <a:r>
              <a:rPr lang="es-ES" dirty="0"/>
              <a:t>alumnos/as conocerán y valorarán la importancia que ha tenido el desarrollo de </a:t>
            </a:r>
            <a:r>
              <a:rPr lang="es-ES" dirty="0" smtClean="0"/>
              <a:t>las </a:t>
            </a:r>
            <a:r>
              <a:rPr lang="es-ES" dirty="0" err="1" smtClean="0"/>
              <a:t>teorias</a:t>
            </a:r>
            <a:r>
              <a:rPr lang="es-ES" dirty="0" smtClean="0"/>
              <a:t> del universo, </a:t>
            </a:r>
            <a:r>
              <a:rPr lang="es-ES" dirty="0" smtClean="0"/>
              <a:t>complemento de las Ciencias Naturales y su interdisciplinariedad.</a:t>
            </a:r>
            <a:r>
              <a:rPr lang="es-ES" b="1" dirty="0"/>
              <a:t/>
            </a:r>
            <a:br>
              <a:rPr lang="es-ES" b="1" dirty="0"/>
            </a:br>
            <a:r>
              <a:rPr lang="es-ES" dirty="0"/>
              <a:t>Tendrán que ser capaces de reflexionar, realizar aportaciones interesantes y llegar a conclusiones a partir de la adquisición de los contenidos básicos sobre el tema.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s-ES" b="1" dirty="0" smtClean="0"/>
          </a:p>
          <a:p>
            <a:pPr algn="ctr">
              <a:buNone/>
            </a:pPr>
            <a:endParaRPr lang="es-ES" b="1" dirty="0"/>
          </a:p>
          <a:p>
            <a:pPr algn="ctr">
              <a:buNone/>
            </a:pPr>
            <a:r>
              <a:rPr lang="es-ES" b="1" dirty="0" smtClean="0"/>
              <a:t>Ciencias Naturales Descubre </a:t>
            </a:r>
            <a:r>
              <a:rPr lang="es-ES" b="1" dirty="0"/>
              <a:t>la </a:t>
            </a:r>
            <a:r>
              <a:rPr lang="es-ES" b="1" dirty="0" smtClean="0"/>
              <a:t>Astronomía: </a:t>
            </a:r>
            <a:r>
              <a:rPr lang="es-ES" b="1" dirty="0"/>
              <a:t>Exploración a Marte.</a:t>
            </a:r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Pregunta esencial: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i="1" dirty="0" smtClean="0"/>
          </a:p>
          <a:p>
            <a:pPr>
              <a:buNone/>
            </a:pPr>
            <a:endParaRPr lang="es-ES" i="1" dirty="0"/>
          </a:p>
          <a:p>
            <a:pPr algn="ctr">
              <a:buNone/>
            </a:pPr>
            <a:r>
              <a:rPr lang="es-ES" i="1" dirty="0" smtClean="0"/>
              <a:t>El universo se esta expandiendo, en </a:t>
            </a:r>
            <a:r>
              <a:rPr lang="es-ES" i="1" dirty="0"/>
              <a:t>el pasado, en el presente y en el futuro: ¿siempre estará el ser humano?</a:t>
            </a:r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Preguntas de Unidad: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i="1" dirty="0" smtClean="0"/>
          </a:p>
          <a:p>
            <a:pPr algn="ctr"/>
            <a:r>
              <a:rPr lang="es-ES" i="1" dirty="0" smtClean="0"/>
              <a:t>¿</a:t>
            </a:r>
            <a:r>
              <a:rPr lang="es-ES" i="1" dirty="0"/>
              <a:t>El ser humano se puede comunicar con seres de otros planetas</a:t>
            </a:r>
            <a:r>
              <a:rPr lang="es-ES" i="1" dirty="0" smtClean="0"/>
              <a:t>?</a:t>
            </a:r>
          </a:p>
          <a:p>
            <a:pPr algn="ctr"/>
            <a:endParaRPr lang="es-ES" dirty="0"/>
          </a:p>
          <a:p>
            <a:pPr algn="ctr"/>
            <a:r>
              <a:rPr lang="es-ES" i="1" dirty="0"/>
              <a:t>¿Los seres de otros planetas se comunican con nosotros?</a:t>
            </a:r>
            <a:endParaRPr lang="es-ES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Preguntas de contenido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Las ciencias Naturales contribuyen al aprendizaje de: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2286000" y="269033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 Los seres vivos</a:t>
            </a:r>
            <a:br>
              <a:rPr lang="es-ES" dirty="0"/>
            </a:br>
            <a:r>
              <a:rPr lang="es-ES" dirty="0"/>
              <a:t>· El cuerpo humano y la salud</a:t>
            </a:r>
            <a:br>
              <a:rPr lang="es-ES" dirty="0"/>
            </a:br>
            <a:r>
              <a:rPr lang="es-ES" dirty="0"/>
              <a:t>· El ambiente y su protección</a:t>
            </a:r>
            <a:br>
              <a:rPr lang="es-ES" dirty="0"/>
            </a:br>
            <a:r>
              <a:rPr lang="es-ES" dirty="0"/>
              <a:t>· Materia, energía y cambio</a:t>
            </a:r>
            <a:br>
              <a:rPr lang="es-ES" dirty="0"/>
            </a:br>
            <a:r>
              <a:rPr lang="es-ES" dirty="0"/>
              <a:t>· Ciencia, tecnología y </a:t>
            </a:r>
            <a:r>
              <a:rPr lang="es-ES" dirty="0" smtClean="0"/>
              <a:t>sociedad</a:t>
            </a:r>
          </a:p>
          <a:p>
            <a:r>
              <a:rPr lang="es-ES" dirty="0" smtClean="0"/>
              <a:t>¿Cuál es la evidencia experimental de que el universo se está expandiendo?</a:t>
            </a: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Aprendizaje para el Siglo XXI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Creatividad e innovación</a:t>
            </a:r>
          </a:p>
          <a:p>
            <a:r>
              <a:rPr lang="es-CO" dirty="0" smtClean="0"/>
              <a:t>Pensamiento critico y resolución de problemas</a:t>
            </a:r>
          </a:p>
          <a:p>
            <a:r>
              <a:rPr lang="es-CO" dirty="0" smtClean="0"/>
              <a:t>Alfabetización científica  e informacional</a:t>
            </a:r>
          </a:p>
          <a:p>
            <a:r>
              <a:rPr lang="es-CO" dirty="0" smtClean="0"/>
              <a:t>Productividad</a:t>
            </a:r>
          </a:p>
          <a:p>
            <a:r>
              <a:rPr lang="es-CO" dirty="0" smtClean="0"/>
              <a:t>L</a:t>
            </a:r>
            <a:r>
              <a:rPr lang="es-CO" dirty="0" smtClean="0"/>
              <a:t>iderazgo</a:t>
            </a: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Evaluación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 smtClean="0"/>
              <a:t>Inicial </a:t>
            </a:r>
          </a:p>
          <a:p>
            <a:r>
              <a:rPr lang="es-CO" dirty="0" smtClean="0"/>
              <a:t>Proceso</a:t>
            </a:r>
          </a:p>
          <a:p>
            <a:r>
              <a:rPr lang="es-CO" dirty="0" smtClean="0"/>
              <a:t>diagnostica</a:t>
            </a:r>
          </a:p>
          <a:p>
            <a:r>
              <a:rPr lang="es-CO" dirty="0" smtClean="0"/>
              <a:t> final</a:t>
            </a:r>
            <a:endParaRPr lang="es-E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 smtClean="0"/>
          </a:p>
          <a:p>
            <a:endParaRPr lang="es-CO" dirty="0" smtClean="0"/>
          </a:p>
          <a:p>
            <a:pPr algn="ctr"/>
            <a:endParaRPr lang="es-CO" dirty="0" smtClean="0"/>
          </a:p>
          <a:p>
            <a:pPr algn="ctr"/>
            <a:r>
              <a:rPr lang="es-CO" dirty="0" smtClean="0"/>
              <a:t>Jairo León Mazo Tabares </a:t>
            </a:r>
          </a:p>
          <a:p>
            <a:pPr algn="ctr"/>
            <a:r>
              <a:rPr lang="es-CO" dirty="0" smtClean="0"/>
              <a:t>Curso INTEL Educar 2010</a:t>
            </a:r>
            <a:endParaRPr lang="es-E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109</TotalTime>
  <Words>234</Words>
  <Application>Microsoft Office PowerPoint</Application>
  <PresentationFormat>Presentación en pantalla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Metro</vt:lpstr>
      <vt:lpstr>Presentación  </vt:lpstr>
      <vt:lpstr>Propuesta</vt:lpstr>
      <vt:lpstr>Diapositiva 3</vt:lpstr>
      <vt:lpstr>Pregunta esencial:</vt:lpstr>
      <vt:lpstr>Preguntas de Unidad:</vt:lpstr>
      <vt:lpstr>Preguntas de contenido</vt:lpstr>
      <vt:lpstr>Aprendizaje para el Siglo XXI</vt:lpstr>
      <vt:lpstr>Evaluación</vt:lpstr>
      <vt:lpstr>Diapositiva 9</vt:lpstr>
    </vt:vector>
  </TitlesOfParts>
  <Company>Universidad de Antioquia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 </dc:title>
  <dc:creator>Usuario</dc:creator>
  <cp:lastModifiedBy>Jairo Leon Mazo Tabares</cp:lastModifiedBy>
  <cp:revision>30</cp:revision>
  <dcterms:created xsi:type="dcterms:W3CDTF">2010-06-05T08:46:12Z</dcterms:created>
  <dcterms:modified xsi:type="dcterms:W3CDTF">2010-06-11T15:35:25Z</dcterms:modified>
</cp:coreProperties>
</file>